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18" y="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0018DE-432F-4014-830C-F3C181B9C867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2B078-2D7F-4135-9754-365761C4D2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96214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mother and child</a:t>
            </a:r>
            <a:r>
              <a:rPr lang="en-US" baseline="0" dirty="0" smtClean="0"/>
              <a:t> standing in the checkout at the grocery store, looking at a sign that reads buy one get one free.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08331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Scene</a:t>
            </a:r>
            <a:r>
              <a:rPr lang="en-US" baseline="0" dirty="0" smtClean="0"/>
              <a:t> 2: a couple standing in line at the coffee shop looking at chalk board with coffee specials.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98439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Scene 3: Family in a department</a:t>
            </a:r>
            <a:r>
              <a:rPr lang="en-US" baseline="0" dirty="0" smtClean="0"/>
              <a:t> store, looking at scarves.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25515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Scene4:</a:t>
            </a:r>
            <a:r>
              <a:rPr lang="en-US" baseline="0" dirty="0" smtClean="0"/>
              <a:t> </a:t>
            </a:r>
            <a:r>
              <a:rPr lang="en-US" dirty="0" smtClean="0"/>
              <a:t>Holiday</a:t>
            </a:r>
            <a:r>
              <a:rPr lang="en-US" baseline="0" dirty="0" smtClean="0"/>
              <a:t> decorations cover department store walls while </a:t>
            </a:r>
            <a:r>
              <a:rPr lang="en-US" dirty="0" smtClean="0"/>
              <a:t>Mother</a:t>
            </a:r>
            <a:r>
              <a:rPr lang="en-US" baseline="0" dirty="0" smtClean="0"/>
              <a:t> and child wait in the check out line with a pair of Toms Shoes.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911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Scene5:</a:t>
            </a:r>
            <a:r>
              <a:rPr lang="en-US" baseline="0" dirty="0" smtClean="0"/>
              <a:t> </a:t>
            </a:r>
            <a:r>
              <a:rPr lang="en-US" dirty="0" smtClean="0"/>
              <a:t>Cashier points to sign that</a:t>
            </a:r>
            <a:r>
              <a:rPr lang="en-US" baseline="0" dirty="0" smtClean="0"/>
              <a:t> says buy one, give 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70628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Scene6: closing….Warm smile come over mother and child’s face.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2B078-2D7F-4135-9754-365761C4D24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93884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06666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82512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49415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50273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08830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28138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57187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92262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9660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4724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91132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9B7C5-477D-49E8-BB99-0FA35DB8831B}" type="datetimeFigureOut">
              <a:rPr lang="en-US" smtClean="0"/>
              <a:pPr/>
              <a:t>12/5/2011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A4F3C-47A3-4E8E-A3AE-14054F4A4E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6830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latin typeface="Comic Sans MS" pitchFamily="66" charset="0"/>
              </a:rPr>
              <a:t>TOMS</a:t>
            </a:r>
            <a:endParaRPr lang="en-US" sz="6000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One for one</a:t>
            </a:r>
            <a:endParaRPr lang="en-US" dirty="0"/>
          </a:p>
        </p:txBody>
      </p:sp>
      <p:pic>
        <p:nvPicPr>
          <p:cNvPr id="4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1524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91154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“But one, get one free.”</a:t>
            </a:r>
            <a:endParaRPr lang="en-US" sz="2400" dirty="0"/>
          </a:p>
        </p:txBody>
      </p:sp>
      <p:pic>
        <p:nvPicPr>
          <p:cNvPr id="1027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1524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86931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“Buy one, get one free.”</a:t>
            </a:r>
            <a:endParaRPr lang="en-US" sz="2400" dirty="0"/>
          </a:p>
        </p:txBody>
      </p:sp>
      <p:pic>
        <p:nvPicPr>
          <p:cNvPr id="4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22578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“Buy one, get one free.”</a:t>
            </a:r>
            <a:endParaRPr lang="en-US" sz="2400" dirty="0"/>
          </a:p>
        </p:txBody>
      </p:sp>
      <p:pic>
        <p:nvPicPr>
          <p:cNvPr id="4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148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en-US" sz="2400" dirty="0" err="1" smtClean="0"/>
              <a:t>Tis</a:t>
            </a:r>
            <a:r>
              <a:rPr lang="en-US" sz="2400" dirty="0" smtClean="0"/>
              <a:t> the season….. Isn’t it?”</a:t>
            </a:r>
            <a:endParaRPr lang="en-US" sz="2400" dirty="0"/>
          </a:p>
        </p:txBody>
      </p:sp>
      <p:pic>
        <p:nvPicPr>
          <p:cNvPr id="4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04620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Buy one, give one.</a:t>
            </a:r>
            <a:endParaRPr lang="en-US" sz="2400" dirty="0"/>
          </a:p>
        </p:txBody>
      </p:sp>
      <p:pic>
        <p:nvPicPr>
          <p:cNvPr id="4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81390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TOMS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6629400" cy="43735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With every purchase of Toms Shoes, one pair is given to a child in need. Make everyone’s Christmas wish come true this year, and give a free pair of </a:t>
            </a:r>
            <a:r>
              <a:rPr lang="en-US" sz="2400" smtClean="0"/>
              <a:t>Toms Shoe ware </a:t>
            </a:r>
            <a:r>
              <a:rPr lang="en-US" sz="2400" dirty="0" smtClean="0"/>
              <a:t>to a child today.</a:t>
            </a:r>
            <a:endParaRPr lang="en-US" sz="2400" dirty="0"/>
          </a:p>
        </p:txBody>
      </p:sp>
      <p:pic>
        <p:nvPicPr>
          <p:cNvPr id="4" name="Picture 3" descr="C:\Users\Brown\AppData\Local\Microsoft\Windows\Temporary Internet Files\Content.IE5\CREZVSE5\MP9004403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1548553" cy="632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2306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205</Words>
  <Application>Microsoft Office PowerPoint</Application>
  <PresentationFormat>On-screen Show (4:3)</PresentationFormat>
  <Paragraphs>27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TOMS</vt:lpstr>
      <vt:lpstr>TOMS</vt:lpstr>
      <vt:lpstr>TOMS</vt:lpstr>
      <vt:lpstr>TOMS</vt:lpstr>
      <vt:lpstr>TOMS</vt:lpstr>
      <vt:lpstr>TOMS</vt:lpstr>
      <vt:lpstr>TOMS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Toms Shoes</dc:title>
  <dc:creator>juser</dc:creator>
  <cp:lastModifiedBy>Brown</cp:lastModifiedBy>
  <cp:revision>7</cp:revision>
  <dcterms:created xsi:type="dcterms:W3CDTF">2011-11-09T01:27:49Z</dcterms:created>
  <dcterms:modified xsi:type="dcterms:W3CDTF">2011-12-05T22:28:07Z</dcterms:modified>
</cp:coreProperties>
</file>